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9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45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76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445" y="178435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685" y="-681355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10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665" y="-147955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195" y="66675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" y="0"/>
            <a:ext cx="1010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PP_MARK_KEY" val="30903f93-04cc-4560-8eec-742da3c9c3c1"/>
  <p:tag name="COMMONDATA" val="eyJoZGlkIjoiMmI1ZWE4MTVlYWFmNmY3ODVjMzRiZGRkMmFiMDQ1Mm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鼎昶运营</cp:lastModifiedBy>
  <cp:revision>155</cp:revision>
  <dcterms:created xsi:type="dcterms:W3CDTF">2019-06-19T02:08:00Z</dcterms:created>
  <dcterms:modified xsi:type="dcterms:W3CDTF">2025-03-20T08:42:14Z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70FBEFEAB6B34DD4B253FEE0A3F82442_11</vt:lpwstr>
  </property>
</Properties>
</file>